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73B5C7-0B72-3630-C3ED-751F60D1839B}" v="438" dt="2024-05-21T07:32:29.599"/>
    <p1510:client id="{2858F1E1-AF5C-0B21-56D4-351C41559969}" v="22" dt="2024-05-22T06:24:43.742"/>
    <p1510:client id="{72B3004E-4AAA-4C18-A68F-0713AE69B1D2}" v="3" dt="2024-05-20T12:54:30.731"/>
    <p1510:client id="{731829B0-8F7B-A5CB-914A-06F6E5AE1736}" v="8" dt="2024-05-22T06:37:31.261"/>
    <p1510:client id="{E0E4322F-1D6C-0A69-099C-BFC0D8BA2018}" v="685" dt="2024-05-21T21:34:23.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74476-451D-2E11-41D5-A8DF1F3B8A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A80302A6-AEB2-7698-F80D-B4B0BA3106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8EE35DB7-17CA-7DCE-BC96-7A68389E3702}"/>
              </a:ext>
            </a:extLst>
          </p:cNvPr>
          <p:cNvSpPr>
            <a:spLocks noGrp="1"/>
          </p:cNvSpPr>
          <p:nvPr>
            <p:ph type="dt" sz="half" idx="10"/>
          </p:nvPr>
        </p:nvSpPr>
        <p:spPr/>
        <p:txBody>
          <a:bodyPr/>
          <a:lstStyle/>
          <a:p>
            <a:fld id="{318BE42E-4866-42B5-ADC7-AE2E4D6E3C33}" type="datetimeFigureOut">
              <a:rPr lang="nl-NL" smtClean="0"/>
              <a:t>22-5-2024</a:t>
            </a:fld>
            <a:endParaRPr lang="nl-NL"/>
          </a:p>
        </p:txBody>
      </p:sp>
      <p:sp>
        <p:nvSpPr>
          <p:cNvPr id="5" name="Footer Placeholder 4">
            <a:extLst>
              <a:ext uri="{FF2B5EF4-FFF2-40B4-BE49-F238E27FC236}">
                <a16:creationId xmlns:a16="http://schemas.microsoft.com/office/drawing/2014/main" id="{297FEC2E-F790-E691-14E9-EE443C684837}"/>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BA69E53-5AE4-B70F-5E75-181170E27728}"/>
              </a:ext>
            </a:extLst>
          </p:cNvPr>
          <p:cNvSpPr>
            <a:spLocks noGrp="1"/>
          </p:cNvSpPr>
          <p:nvPr>
            <p:ph type="sldNum" sz="quarter" idx="12"/>
          </p:nvPr>
        </p:nvSpPr>
        <p:spPr/>
        <p:txBody>
          <a:bodyPr/>
          <a:lstStyle/>
          <a:p>
            <a:fld id="{687D14D3-70C3-4E05-B852-AF270976164B}" type="slidenum">
              <a:rPr lang="nl-NL" smtClean="0"/>
              <a:t>‹#›</a:t>
            </a:fld>
            <a:endParaRPr lang="nl-NL"/>
          </a:p>
        </p:txBody>
      </p:sp>
    </p:spTree>
    <p:extLst>
      <p:ext uri="{BB962C8B-B14F-4D97-AF65-F5344CB8AC3E}">
        <p14:creationId xmlns:p14="http://schemas.microsoft.com/office/powerpoint/2010/main" val="2362394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35B76-2266-3830-637B-A6E3BF5F257D}"/>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A2AE6EC0-099D-6052-69EC-ED318207B4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485BDBC9-FA63-C4DB-2156-B8DAC8C773DC}"/>
              </a:ext>
            </a:extLst>
          </p:cNvPr>
          <p:cNvSpPr>
            <a:spLocks noGrp="1"/>
          </p:cNvSpPr>
          <p:nvPr>
            <p:ph type="dt" sz="half" idx="10"/>
          </p:nvPr>
        </p:nvSpPr>
        <p:spPr/>
        <p:txBody>
          <a:bodyPr/>
          <a:lstStyle/>
          <a:p>
            <a:fld id="{318BE42E-4866-42B5-ADC7-AE2E4D6E3C33}" type="datetimeFigureOut">
              <a:rPr lang="nl-NL" smtClean="0"/>
              <a:t>22-5-2024</a:t>
            </a:fld>
            <a:endParaRPr lang="nl-NL"/>
          </a:p>
        </p:txBody>
      </p:sp>
      <p:sp>
        <p:nvSpPr>
          <p:cNvPr id="5" name="Footer Placeholder 4">
            <a:extLst>
              <a:ext uri="{FF2B5EF4-FFF2-40B4-BE49-F238E27FC236}">
                <a16:creationId xmlns:a16="http://schemas.microsoft.com/office/drawing/2014/main" id="{F96A1FDD-BD53-FF7A-55C0-C4B3195FDB13}"/>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8C4F8BA9-AB3C-641D-44A4-9431FA187916}"/>
              </a:ext>
            </a:extLst>
          </p:cNvPr>
          <p:cNvSpPr>
            <a:spLocks noGrp="1"/>
          </p:cNvSpPr>
          <p:nvPr>
            <p:ph type="sldNum" sz="quarter" idx="12"/>
          </p:nvPr>
        </p:nvSpPr>
        <p:spPr/>
        <p:txBody>
          <a:bodyPr/>
          <a:lstStyle/>
          <a:p>
            <a:fld id="{687D14D3-70C3-4E05-B852-AF270976164B}" type="slidenum">
              <a:rPr lang="nl-NL" smtClean="0"/>
              <a:t>‹#›</a:t>
            </a:fld>
            <a:endParaRPr lang="nl-NL"/>
          </a:p>
        </p:txBody>
      </p:sp>
    </p:spTree>
    <p:extLst>
      <p:ext uri="{BB962C8B-B14F-4D97-AF65-F5344CB8AC3E}">
        <p14:creationId xmlns:p14="http://schemas.microsoft.com/office/powerpoint/2010/main" val="3793108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202946-CD9A-A3EA-F130-7E995A3607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F6A86D0C-A6EF-CBE0-1DE1-076535140A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1688DC5D-E991-43E7-A5FA-9858D314F0FF}"/>
              </a:ext>
            </a:extLst>
          </p:cNvPr>
          <p:cNvSpPr>
            <a:spLocks noGrp="1"/>
          </p:cNvSpPr>
          <p:nvPr>
            <p:ph type="dt" sz="half" idx="10"/>
          </p:nvPr>
        </p:nvSpPr>
        <p:spPr/>
        <p:txBody>
          <a:bodyPr/>
          <a:lstStyle/>
          <a:p>
            <a:fld id="{318BE42E-4866-42B5-ADC7-AE2E4D6E3C33}" type="datetimeFigureOut">
              <a:rPr lang="nl-NL" smtClean="0"/>
              <a:t>22-5-2024</a:t>
            </a:fld>
            <a:endParaRPr lang="nl-NL"/>
          </a:p>
        </p:txBody>
      </p:sp>
      <p:sp>
        <p:nvSpPr>
          <p:cNvPr id="5" name="Footer Placeholder 4">
            <a:extLst>
              <a:ext uri="{FF2B5EF4-FFF2-40B4-BE49-F238E27FC236}">
                <a16:creationId xmlns:a16="http://schemas.microsoft.com/office/drawing/2014/main" id="{52EED9FA-4280-0895-E9EC-052CFF40C16F}"/>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D085B6B1-5752-5E70-6B60-C250C7E63740}"/>
              </a:ext>
            </a:extLst>
          </p:cNvPr>
          <p:cNvSpPr>
            <a:spLocks noGrp="1"/>
          </p:cNvSpPr>
          <p:nvPr>
            <p:ph type="sldNum" sz="quarter" idx="12"/>
          </p:nvPr>
        </p:nvSpPr>
        <p:spPr/>
        <p:txBody>
          <a:bodyPr/>
          <a:lstStyle/>
          <a:p>
            <a:fld id="{687D14D3-70C3-4E05-B852-AF270976164B}" type="slidenum">
              <a:rPr lang="nl-NL" smtClean="0"/>
              <a:t>‹#›</a:t>
            </a:fld>
            <a:endParaRPr lang="nl-NL"/>
          </a:p>
        </p:txBody>
      </p:sp>
    </p:spTree>
    <p:extLst>
      <p:ext uri="{BB962C8B-B14F-4D97-AF65-F5344CB8AC3E}">
        <p14:creationId xmlns:p14="http://schemas.microsoft.com/office/powerpoint/2010/main" val="1889365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06FD2-7A5B-E624-A16A-A193BD7DA131}"/>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17D53707-A8D2-A5FB-9571-BD98CB86CA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8298B150-7FEF-7E40-AD1A-533BCC0E6F82}"/>
              </a:ext>
            </a:extLst>
          </p:cNvPr>
          <p:cNvSpPr>
            <a:spLocks noGrp="1"/>
          </p:cNvSpPr>
          <p:nvPr>
            <p:ph type="dt" sz="half" idx="10"/>
          </p:nvPr>
        </p:nvSpPr>
        <p:spPr/>
        <p:txBody>
          <a:bodyPr/>
          <a:lstStyle/>
          <a:p>
            <a:fld id="{318BE42E-4866-42B5-ADC7-AE2E4D6E3C33}" type="datetimeFigureOut">
              <a:rPr lang="nl-NL" smtClean="0"/>
              <a:t>22-5-2024</a:t>
            </a:fld>
            <a:endParaRPr lang="nl-NL"/>
          </a:p>
        </p:txBody>
      </p:sp>
      <p:sp>
        <p:nvSpPr>
          <p:cNvPr id="5" name="Footer Placeholder 4">
            <a:extLst>
              <a:ext uri="{FF2B5EF4-FFF2-40B4-BE49-F238E27FC236}">
                <a16:creationId xmlns:a16="http://schemas.microsoft.com/office/drawing/2014/main" id="{482FB321-5BA5-7062-DA56-94DBFED128E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F2D6C0BA-3649-70C2-0BD4-53B8681B5EE1}"/>
              </a:ext>
            </a:extLst>
          </p:cNvPr>
          <p:cNvSpPr>
            <a:spLocks noGrp="1"/>
          </p:cNvSpPr>
          <p:nvPr>
            <p:ph type="sldNum" sz="quarter" idx="12"/>
          </p:nvPr>
        </p:nvSpPr>
        <p:spPr/>
        <p:txBody>
          <a:bodyPr/>
          <a:lstStyle/>
          <a:p>
            <a:fld id="{687D14D3-70C3-4E05-B852-AF270976164B}" type="slidenum">
              <a:rPr lang="nl-NL" smtClean="0"/>
              <a:t>‹#›</a:t>
            </a:fld>
            <a:endParaRPr lang="nl-NL"/>
          </a:p>
        </p:txBody>
      </p:sp>
    </p:spTree>
    <p:extLst>
      <p:ext uri="{BB962C8B-B14F-4D97-AF65-F5344CB8AC3E}">
        <p14:creationId xmlns:p14="http://schemas.microsoft.com/office/powerpoint/2010/main" val="2843055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22111-9C00-C26A-252E-1F967EFAB8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D51340DA-2E64-143A-99A9-AE6BDC3F6EB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E03039-86BA-D07C-4FE6-DD63D4D23827}"/>
              </a:ext>
            </a:extLst>
          </p:cNvPr>
          <p:cNvSpPr>
            <a:spLocks noGrp="1"/>
          </p:cNvSpPr>
          <p:nvPr>
            <p:ph type="dt" sz="half" idx="10"/>
          </p:nvPr>
        </p:nvSpPr>
        <p:spPr/>
        <p:txBody>
          <a:bodyPr/>
          <a:lstStyle/>
          <a:p>
            <a:fld id="{318BE42E-4866-42B5-ADC7-AE2E4D6E3C33}" type="datetimeFigureOut">
              <a:rPr lang="nl-NL" smtClean="0"/>
              <a:t>22-5-2024</a:t>
            </a:fld>
            <a:endParaRPr lang="nl-NL"/>
          </a:p>
        </p:txBody>
      </p:sp>
      <p:sp>
        <p:nvSpPr>
          <p:cNvPr id="5" name="Footer Placeholder 4">
            <a:extLst>
              <a:ext uri="{FF2B5EF4-FFF2-40B4-BE49-F238E27FC236}">
                <a16:creationId xmlns:a16="http://schemas.microsoft.com/office/drawing/2014/main" id="{860CBC7B-1953-458E-95B0-4A9A5FAD9443}"/>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E8320BFC-7ED1-52EA-95F8-07289B30ED3B}"/>
              </a:ext>
            </a:extLst>
          </p:cNvPr>
          <p:cNvSpPr>
            <a:spLocks noGrp="1"/>
          </p:cNvSpPr>
          <p:nvPr>
            <p:ph type="sldNum" sz="quarter" idx="12"/>
          </p:nvPr>
        </p:nvSpPr>
        <p:spPr/>
        <p:txBody>
          <a:bodyPr/>
          <a:lstStyle/>
          <a:p>
            <a:fld id="{687D14D3-70C3-4E05-B852-AF270976164B}" type="slidenum">
              <a:rPr lang="nl-NL" smtClean="0"/>
              <a:t>‹#›</a:t>
            </a:fld>
            <a:endParaRPr lang="nl-NL"/>
          </a:p>
        </p:txBody>
      </p:sp>
    </p:spTree>
    <p:extLst>
      <p:ext uri="{BB962C8B-B14F-4D97-AF65-F5344CB8AC3E}">
        <p14:creationId xmlns:p14="http://schemas.microsoft.com/office/powerpoint/2010/main" val="299900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34D83-6B57-D015-4F99-C85CEC1FA2B8}"/>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7BB77528-2CFB-3DBF-3E0B-4B5C525CA6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8CC25A9E-EA08-BD67-51C2-C2DCA94F56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B09363C5-D50D-D40C-9556-6DB12700AE01}"/>
              </a:ext>
            </a:extLst>
          </p:cNvPr>
          <p:cNvSpPr>
            <a:spLocks noGrp="1"/>
          </p:cNvSpPr>
          <p:nvPr>
            <p:ph type="dt" sz="half" idx="10"/>
          </p:nvPr>
        </p:nvSpPr>
        <p:spPr/>
        <p:txBody>
          <a:bodyPr/>
          <a:lstStyle/>
          <a:p>
            <a:fld id="{318BE42E-4866-42B5-ADC7-AE2E4D6E3C33}" type="datetimeFigureOut">
              <a:rPr lang="nl-NL" smtClean="0"/>
              <a:t>22-5-2024</a:t>
            </a:fld>
            <a:endParaRPr lang="nl-NL"/>
          </a:p>
        </p:txBody>
      </p:sp>
      <p:sp>
        <p:nvSpPr>
          <p:cNvPr id="6" name="Footer Placeholder 5">
            <a:extLst>
              <a:ext uri="{FF2B5EF4-FFF2-40B4-BE49-F238E27FC236}">
                <a16:creationId xmlns:a16="http://schemas.microsoft.com/office/drawing/2014/main" id="{DD296126-129B-7C68-E061-6AA2BC172B2E}"/>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2E305C9C-F804-85AC-0B19-AAC8C9FB0507}"/>
              </a:ext>
            </a:extLst>
          </p:cNvPr>
          <p:cNvSpPr>
            <a:spLocks noGrp="1"/>
          </p:cNvSpPr>
          <p:nvPr>
            <p:ph type="sldNum" sz="quarter" idx="12"/>
          </p:nvPr>
        </p:nvSpPr>
        <p:spPr/>
        <p:txBody>
          <a:bodyPr/>
          <a:lstStyle/>
          <a:p>
            <a:fld id="{687D14D3-70C3-4E05-B852-AF270976164B}" type="slidenum">
              <a:rPr lang="nl-NL" smtClean="0"/>
              <a:t>‹#›</a:t>
            </a:fld>
            <a:endParaRPr lang="nl-NL"/>
          </a:p>
        </p:txBody>
      </p:sp>
    </p:spTree>
    <p:extLst>
      <p:ext uri="{BB962C8B-B14F-4D97-AF65-F5344CB8AC3E}">
        <p14:creationId xmlns:p14="http://schemas.microsoft.com/office/powerpoint/2010/main" val="267505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35299-3F02-75FF-FDDB-D529077CE976}"/>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D1D22C0E-A3A3-1FE5-579F-D6225AE8A2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8FBE0B-4938-C9A0-2102-B995E5705D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7590E7D8-44B6-AC7C-6A37-F8E523E6F6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1956F3-09BA-6357-1913-9C9723AAB8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93D9CB9F-2DDA-8BC1-ECD5-97B565F36BE1}"/>
              </a:ext>
            </a:extLst>
          </p:cNvPr>
          <p:cNvSpPr>
            <a:spLocks noGrp="1"/>
          </p:cNvSpPr>
          <p:nvPr>
            <p:ph type="dt" sz="half" idx="10"/>
          </p:nvPr>
        </p:nvSpPr>
        <p:spPr/>
        <p:txBody>
          <a:bodyPr/>
          <a:lstStyle/>
          <a:p>
            <a:fld id="{318BE42E-4866-42B5-ADC7-AE2E4D6E3C33}" type="datetimeFigureOut">
              <a:rPr lang="nl-NL" smtClean="0"/>
              <a:t>22-5-2024</a:t>
            </a:fld>
            <a:endParaRPr lang="nl-NL"/>
          </a:p>
        </p:txBody>
      </p:sp>
      <p:sp>
        <p:nvSpPr>
          <p:cNvPr id="8" name="Footer Placeholder 7">
            <a:extLst>
              <a:ext uri="{FF2B5EF4-FFF2-40B4-BE49-F238E27FC236}">
                <a16:creationId xmlns:a16="http://schemas.microsoft.com/office/drawing/2014/main" id="{35BCE6E1-3DFF-8618-5873-CAE28D545800}"/>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4AB7A44D-4666-B060-7C8E-56D1B772255D}"/>
              </a:ext>
            </a:extLst>
          </p:cNvPr>
          <p:cNvSpPr>
            <a:spLocks noGrp="1"/>
          </p:cNvSpPr>
          <p:nvPr>
            <p:ph type="sldNum" sz="quarter" idx="12"/>
          </p:nvPr>
        </p:nvSpPr>
        <p:spPr/>
        <p:txBody>
          <a:bodyPr/>
          <a:lstStyle/>
          <a:p>
            <a:fld id="{687D14D3-70C3-4E05-B852-AF270976164B}" type="slidenum">
              <a:rPr lang="nl-NL" smtClean="0"/>
              <a:t>‹#›</a:t>
            </a:fld>
            <a:endParaRPr lang="nl-NL"/>
          </a:p>
        </p:txBody>
      </p:sp>
    </p:spTree>
    <p:extLst>
      <p:ext uri="{BB962C8B-B14F-4D97-AF65-F5344CB8AC3E}">
        <p14:creationId xmlns:p14="http://schemas.microsoft.com/office/powerpoint/2010/main" val="41343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F87ED-FC23-B39D-3819-AF7B30B5E821}"/>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4617A252-783D-5F59-344C-E98FAD646604}"/>
              </a:ext>
            </a:extLst>
          </p:cNvPr>
          <p:cNvSpPr>
            <a:spLocks noGrp="1"/>
          </p:cNvSpPr>
          <p:nvPr>
            <p:ph type="dt" sz="half" idx="10"/>
          </p:nvPr>
        </p:nvSpPr>
        <p:spPr/>
        <p:txBody>
          <a:bodyPr/>
          <a:lstStyle/>
          <a:p>
            <a:fld id="{318BE42E-4866-42B5-ADC7-AE2E4D6E3C33}" type="datetimeFigureOut">
              <a:rPr lang="nl-NL" smtClean="0"/>
              <a:t>22-5-2024</a:t>
            </a:fld>
            <a:endParaRPr lang="nl-NL"/>
          </a:p>
        </p:txBody>
      </p:sp>
      <p:sp>
        <p:nvSpPr>
          <p:cNvPr id="4" name="Footer Placeholder 3">
            <a:extLst>
              <a:ext uri="{FF2B5EF4-FFF2-40B4-BE49-F238E27FC236}">
                <a16:creationId xmlns:a16="http://schemas.microsoft.com/office/drawing/2014/main" id="{94397B67-9AF7-70C2-22A3-7B6160FB585B}"/>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CCB26047-711B-009F-89CC-7F8EB908CB9B}"/>
              </a:ext>
            </a:extLst>
          </p:cNvPr>
          <p:cNvSpPr>
            <a:spLocks noGrp="1"/>
          </p:cNvSpPr>
          <p:nvPr>
            <p:ph type="sldNum" sz="quarter" idx="12"/>
          </p:nvPr>
        </p:nvSpPr>
        <p:spPr/>
        <p:txBody>
          <a:bodyPr/>
          <a:lstStyle/>
          <a:p>
            <a:fld id="{687D14D3-70C3-4E05-B852-AF270976164B}" type="slidenum">
              <a:rPr lang="nl-NL" smtClean="0"/>
              <a:t>‹#›</a:t>
            </a:fld>
            <a:endParaRPr lang="nl-NL"/>
          </a:p>
        </p:txBody>
      </p:sp>
    </p:spTree>
    <p:extLst>
      <p:ext uri="{BB962C8B-B14F-4D97-AF65-F5344CB8AC3E}">
        <p14:creationId xmlns:p14="http://schemas.microsoft.com/office/powerpoint/2010/main" val="1061723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5584E4-942D-0FA1-36E9-ACC74D1CE499}"/>
              </a:ext>
            </a:extLst>
          </p:cNvPr>
          <p:cNvSpPr>
            <a:spLocks noGrp="1"/>
          </p:cNvSpPr>
          <p:nvPr>
            <p:ph type="dt" sz="half" idx="10"/>
          </p:nvPr>
        </p:nvSpPr>
        <p:spPr/>
        <p:txBody>
          <a:bodyPr/>
          <a:lstStyle/>
          <a:p>
            <a:fld id="{318BE42E-4866-42B5-ADC7-AE2E4D6E3C33}" type="datetimeFigureOut">
              <a:rPr lang="nl-NL" smtClean="0"/>
              <a:t>22-5-2024</a:t>
            </a:fld>
            <a:endParaRPr lang="nl-NL"/>
          </a:p>
        </p:txBody>
      </p:sp>
      <p:sp>
        <p:nvSpPr>
          <p:cNvPr id="3" name="Footer Placeholder 2">
            <a:extLst>
              <a:ext uri="{FF2B5EF4-FFF2-40B4-BE49-F238E27FC236}">
                <a16:creationId xmlns:a16="http://schemas.microsoft.com/office/drawing/2014/main" id="{4D976FE2-F06F-D5AF-F7EE-29AD79C3B009}"/>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BDDB7931-2D82-9400-B541-AC5986988C17}"/>
              </a:ext>
            </a:extLst>
          </p:cNvPr>
          <p:cNvSpPr>
            <a:spLocks noGrp="1"/>
          </p:cNvSpPr>
          <p:nvPr>
            <p:ph type="sldNum" sz="quarter" idx="12"/>
          </p:nvPr>
        </p:nvSpPr>
        <p:spPr/>
        <p:txBody>
          <a:bodyPr/>
          <a:lstStyle/>
          <a:p>
            <a:fld id="{687D14D3-70C3-4E05-B852-AF270976164B}" type="slidenum">
              <a:rPr lang="nl-NL" smtClean="0"/>
              <a:t>‹#›</a:t>
            </a:fld>
            <a:endParaRPr lang="nl-NL"/>
          </a:p>
        </p:txBody>
      </p:sp>
    </p:spTree>
    <p:extLst>
      <p:ext uri="{BB962C8B-B14F-4D97-AF65-F5344CB8AC3E}">
        <p14:creationId xmlns:p14="http://schemas.microsoft.com/office/powerpoint/2010/main" val="3930009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04614-EA10-DE93-1930-E3760D8315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132D43C8-5D3E-CED9-674B-9A28C82022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CFDA36B2-3E52-B517-1A7E-B39C15FA26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E344C7-DCC3-885D-A5F5-E3D6BE78ED93}"/>
              </a:ext>
            </a:extLst>
          </p:cNvPr>
          <p:cNvSpPr>
            <a:spLocks noGrp="1"/>
          </p:cNvSpPr>
          <p:nvPr>
            <p:ph type="dt" sz="half" idx="10"/>
          </p:nvPr>
        </p:nvSpPr>
        <p:spPr/>
        <p:txBody>
          <a:bodyPr/>
          <a:lstStyle/>
          <a:p>
            <a:fld id="{318BE42E-4866-42B5-ADC7-AE2E4D6E3C33}" type="datetimeFigureOut">
              <a:rPr lang="nl-NL" smtClean="0"/>
              <a:t>22-5-2024</a:t>
            </a:fld>
            <a:endParaRPr lang="nl-NL"/>
          </a:p>
        </p:txBody>
      </p:sp>
      <p:sp>
        <p:nvSpPr>
          <p:cNvPr id="6" name="Footer Placeholder 5">
            <a:extLst>
              <a:ext uri="{FF2B5EF4-FFF2-40B4-BE49-F238E27FC236}">
                <a16:creationId xmlns:a16="http://schemas.microsoft.com/office/drawing/2014/main" id="{B5948D90-5EC9-2460-79CC-64AF19F50192}"/>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C8B0293-DF15-317B-611F-B03532A92B4F}"/>
              </a:ext>
            </a:extLst>
          </p:cNvPr>
          <p:cNvSpPr>
            <a:spLocks noGrp="1"/>
          </p:cNvSpPr>
          <p:nvPr>
            <p:ph type="sldNum" sz="quarter" idx="12"/>
          </p:nvPr>
        </p:nvSpPr>
        <p:spPr/>
        <p:txBody>
          <a:bodyPr/>
          <a:lstStyle/>
          <a:p>
            <a:fld id="{687D14D3-70C3-4E05-B852-AF270976164B}" type="slidenum">
              <a:rPr lang="nl-NL" smtClean="0"/>
              <a:t>‹#›</a:t>
            </a:fld>
            <a:endParaRPr lang="nl-NL"/>
          </a:p>
        </p:txBody>
      </p:sp>
    </p:spTree>
    <p:extLst>
      <p:ext uri="{BB962C8B-B14F-4D97-AF65-F5344CB8AC3E}">
        <p14:creationId xmlns:p14="http://schemas.microsoft.com/office/powerpoint/2010/main" val="408142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4CCB2-A324-CD60-5DA7-5093DCA69D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E08A27B1-0F3F-9009-9AB6-9A6B572108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E009F1E8-66E0-9971-F267-04512755CD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6B5638-6D7C-CBFC-2161-5634761FF12E}"/>
              </a:ext>
            </a:extLst>
          </p:cNvPr>
          <p:cNvSpPr>
            <a:spLocks noGrp="1"/>
          </p:cNvSpPr>
          <p:nvPr>
            <p:ph type="dt" sz="half" idx="10"/>
          </p:nvPr>
        </p:nvSpPr>
        <p:spPr/>
        <p:txBody>
          <a:bodyPr/>
          <a:lstStyle/>
          <a:p>
            <a:fld id="{318BE42E-4866-42B5-ADC7-AE2E4D6E3C33}" type="datetimeFigureOut">
              <a:rPr lang="nl-NL" smtClean="0"/>
              <a:t>22-5-2024</a:t>
            </a:fld>
            <a:endParaRPr lang="nl-NL"/>
          </a:p>
        </p:txBody>
      </p:sp>
      <p:sp>
        <p:nvSpPr>
          <p:cNvPr id="6" name="Footer Placeholder 5">
            <a:extLst>
              <a:ext uri="{FF2B5EF4-FFF2-40B4-BE49-F238E27FC236}">
                <a16:creationId xmlns:a16="http://schemas.microsoft.com/office/drawing/2014/main" id="{F653C6E0-11B0-F872-EC34-5662EBA010AD}"/>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9C68DBB2-2D08-F328-4755-93BFCC584BC6}"/>
              </a:ext>
            </a:extLst>
          </p:cNvPr>
          <p:cNvSpPr>
            <a:spLocks noGrp="1"/>
          </p:cNvSpPr>
          <p:nvPr>
            <p:ph type="sldNum" sz="quarter" idx="12"/>
          </p:nvPr>
        </p:nvSpPr>
        <p:spPr/>
        <p:txBody>
          <a:bodyPr/>
          <a:lstStyle/>
          <a:p>
            <a:fld id="{687D14D3-70C3-4E05-B852-AF270976164B}" type="slidenum">
              <a:rPr lang="nl-NL" smtClean="0"/>
              <a:t>‹#›</a:t>
            </a:fld>
            <a:endParaRPr lang="nl-NL"/>
          </a:p>
        </p:txBody>
      </p:sp>
    </p:spTree>
    <p:extLst>
      <p:ext uri="{BB962C8B-B14F-4D97-AF65-F5344CB8AC3E}">
        <p14:creationId xmlns:p14="http://schemas.microsoft.com/office/powerpoint/2010/main" val="885563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182B03-2FB8-F84B-F98E-9179A0E47C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ABA4EE39-2748-425E-CE16-8F9B2714A3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7BA65483-16BD-A51D-159F-32756BE859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18BE42E-4866-42B5-ADC7-AE2E4D6E3C33}" type="datetimeFigureOut">
              <a:rPr lang="nl-NL" smtClean="0"/>
              <a:t>22-5-2024</a:t>
            </a:fld>
            <a:endParaRPr lang="nl-NL"/>
          </a:p>
        </p:txBody>
      </p:sp>
      <p:sp>
        <p:nvSpPr>
          <p:cNvPr id="5" name="Footer Placeholder 4">
            <a:extLst>
              <a:ext uri="{FF2B5EF4-FFF2-40B4-BE49-F238E27FC236}">
                <a16:creationId xmlns:a16="http://schemas.microsoft.com/office/drawing/2014/main" id="{5CB3760D-BE87-F09D-9E02-DCBA2E0B37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Slide Number Placeholder 5">
            <a:extLst>
              <a:ext uri="{FF2B5EF4-FFF2-40B4-BE49-F238E27FC236}">
                <a16:creationId xmlns:a16="http://schemas.microsoft.com/office/drawing/2014/main" id="{614CBCC3-7230-D581-B4E2-BBA2AF1F05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7D14D3-70C3-4E05-B852-AF270976164B}" type="slidenum">
              <a:rPr lang="nl-NL" smtClean="0"/>
              <a:t>‹#›</a:t>
            </a:fld>
            <a:endParaRPr lang="nl-NL"/>
          </a:p>
        </p:txBody>
      </p:sp>
    </p:spTree>
    <p:extLst>
      <p:ext uri="{BB962C8B-B14F-4D97-AF65-F5344CB8AC3E}">
        <p14:creationId xmlns:p14="http://schemas.microsoft.com/office/powerpoint/2010/main" val="3997096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0.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van bekerglazen met een oplossing in een lab">
            <a:extLst>
              <a:ext uri="{FF2B5EF4-FFF2-40B4-BE49-F238E27FC236}">
                <a16:creationId xmlns:a16="http://schemas.microsoft.com/office/drawing/2014/main" id="{C8B91700-12EE-0753-C1AE-E70D30864D24}"/>
              </a:ext>
            </a:extLst>
          </p:cNvPr>
          <p:cNvPicPr>
            <a:picLocks noChangeAspect="1"/>
          </p:cNvPicPr>
          <p:nvPr/>
        </p:nvPicPr>
        <p:blipFill rotWithShape="1">
          <a:blip r:embed="rId2">
            <a:alphaModFix amt="50000"/>
          </a:blip>
          <a:srcRect r="-1" b="17862"/>
          <a:stretch/>
        </p:blipFill>
        <p:spPr>
          <a:xfrm>
            <a:off x="20" y="10"/>
            <a:ext cx="12191980" cy="6857990"/>
          </a:xfrm>
          <a:prstGeom prst="rect">
            <a:avLst/>
          </a:prstGeom>
        </p:spPr>
      </p:pic>
      <p:sp>
        <p:nvSpPr>
          <p:cNvPr id="2" name="Title 1">
            <a:extLst>
              <a:ext uri="{FF2B5EF4-FFF2-40B4-BE49-F238E27FC236}">
                <a16:creationId xmlns:a16="http://schemas.microsoft.com/office/drawing/2014/main" id="{7107B07A-FA2D-949B-CA41-2EABC4A87E4D}"/>
              </a:ext>
            </a:extLst>
          </p:cNvPr>
          <p:cNvSpPr>
            <a:spLocks noGrp="1"/>
          </p:cNvSpPr>
          <p:nvPr>
            <p:ph type="ctrTitle"/>
          </p:nvPr>
        </p:nvSpPr>
        <p:spPr>
          <a:xfrm>
            <a:off x="1524000" y="1122363"/>
            <a:ext cx="9144000" cy="3063240"/>
          </a:xfrm>
        </p:spPr>
        <p:txBody>
          <a:bodyPr>
            <a:normAutofit/>
          </a:bodyPr>
          <a:lstStyle/>
          <a:p>
            <a:r>
              <a:rPr lang="nl-NL" sz="6600">
                <a:ln w="22225">
                  <a:solidFill>
                    <a:prstClr val="white"/>
                  </a:solidFill>
                  <a:miter lim="800000"/>
                </a:ln>
                <a:solidFill>
                  <a:schemeClr val="bg1"/>
                </a:solidFill>
              </a:rPr>
              <a:t>Social Scientific Issue opdracht</a:t>
            </a:r>
            <a:endParaRPr lang="nl-NL" sz="6600">
              <a:ln w="22225">
                <a:solidFill>
                  <a:schemeClr val="tx1"/>
                </a:solidFill>
                <a:miter lim="800000"/>
              </a:ln>
              <a:solidFill>
                <a:schemeClr val="bg1"/>
              </a:solidFill>
            </a:endParaRPr>
          </a:p>
        </p:txBody>
      </p:sp>
      <p:sp>
        <p:nvSpPr>
          <p:cNvPr id="3" name="Subtitle 2">
            <a:extLst>
              <a:ext uri="{FF2B5EF4-FFF2-40B4-BE49-F238E27FC236}">
                <a16:creationId xmlns:a16="http://schemas.microsoft.com/office/drawing/2014/main" id="{96072C5D-0C2B-0835-11B9-E3CC5A392232}"/>
              </a:ext>
            </a:extLst>
          </p:cNvPr>
          <p:cNvSpPr>
            <a:spLocks noGrp="1"/>
          </p:cNvSpPr>
          <p:nvPr>
            <p:ph type="subTitle" idx="1"/>
          </p:nvPr>
        </p:nvSpPr>
        <p:spPr>
          <a:xfrm>
            <a:off x="1527048" y="4599432"/>
            <a:ext cx="9144000" cy="1536192"/>
          </a:xfrm>
        </p:spPr>
        <p:txBody>
          <a:bodyPr>
            <a:normAutofit/>
          </a:bodyPr>
          <a:lstStyle/>
          <a:p>
            <a:r>
              <a:rPr lang="en-US">
                <a:solidFill>
                  <a:schemeClr val="bg1"/>
                </a:solidFill>
              </a:rPr>
              <a:t>Vakdidaktiek scheikunde 2 </a:t>
            </a:r>
          </a:p>
          <a:p>
            <a:endParaRPr lang="en-US">
              <a:solidFill>
                <a:schemeClr val="bg1"/>
              </a:solidFill>
            </a:endParaRPr>
          </a:p>
          <a:p>
            <a:r>
              <a:rPr lang="en-US">
                <a:solidFill>
                  <a:schemeClr val="bg1"/>
                </a:solidFill>
              </a:rPr>
              <a:t>Onderwerp: designerdrugs &amp; het stofgroepenverbod </a:t>
            </a:r>
            <a:endParaRPr lang="nl-NL">
              <a:solidFill>
                <a:schemeClr val="bg1"/>
              </a:solidFill>
            </a:endParaRPr>
          </a:p>
        </p:txBody>
      </p:sp>
      <p:sp>
        <p:nvSpPr>
          <p:cNvPr id="1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201396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EBCCEA-7212-3E41-E220-B54BA951AC99}"/>
              </a:ext>
            </a:extLst>
          </p:cNvPr>
          <p:cNvSpPr>
            <a:spLocks noGrp="1"/>
          </p:cNvSpPr>
          <p:nvPr>
            <p:ph type="title"/>
          </p:nvPr>
        </p:nvSpPr>
        <p:spPr/>
        <p:txBody>
          <a:bodyPr/>
          <a:lstStyle/>
          <a:p>
            <a:r>
              <a:rPr lang="nl-NL" b="1" err="1"/>
              <a:t>Evaluate</a:t>
            </a:r>
            <a:r>
              <a:rPr lang="nl-NL" b="1"/>
              <a:t> (Les 4)</a:t>
            </a:r>
          </a:p>
        </p:txBody>
      </p:sp>
      <p:sp>
        <p:nvSpPr>
          <p:cNvPr id="3" name="Tijdelijke aanduiding voor inhoud 2">
            <a:extLst>
              <a:ext uri="{FF2B5EF4-FFF2-40B4-BE49-F238E27FC236}">
                <a16:creationId xmlns:a16="http://schemas.microsoft.com/office/drawing/2014/main" id="{52AF7E39-BC7C-EB10-93A6-C40FE69078A6}"/>
              </a:ext>
            </a:extLst>
          </p:cNvPr>
          <p:cNvSpPr>
            <a:spLocks noGrp="1"/>
          </p:cNvSpPr>
          <p:nvPr>
            <p:ph idx="1"/>
          </p:nvPr>
        </p:nvSpPr>
        <p:spPr/>
        <p:txBody>
          <a:bodyPr vert="horz" lIns="91440" tIns="45720" rIns="91440" bIns="45720" rtlCol="0" anchor="t">
            <a:normAutofit/>
          </a:bodyPr>
          <a:lstStyle/>
          <a:p>
            <a:r>
              <a:rPr lang="nl-NL"/>
              <a:t>Leerlingen geven een korte presentatie</a:t>
            </a:r>
          </a:p>
          <a:p>
            <a:r>
              <a:rPr lang="nl-NL"/>
              <a:t>Leerlingen kunnen daarna vragen stellen, gevolgd door kritische vragen van de docent.</a:t>
            </a:r>
          </a:p>
          <a:p>
            <a:r>
              <a:rPr lang="nl-NL"/>
              <a:t>Leerlingen trekken voor zichzelf, samen met de klas een conclusie over het stofgroepenverbod voor deze specifieke stof. </a:t>
            </a:r>
          </a:p>
        </p:txBody>
      </p:sp>
    </p:spTree>
    <p:extLst>
      <p:ext uri="{BB962C8B-B14F-4D97-AF65-F5344CB8AC3E}">
        <p14:creationId xmlns:p14="http://schemas.microsoft.com/office/powerpoint/2010/main" val="125819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4C119-A94E-20DF-BB46-57AEF12C8767}"/>
              </a:ext>
            </a:extLst>
          </p:cNvPr>
          <p:cNvSpPr>
            <a:spLocks noGrp="1"/>
          </p:cNvSpPr>
          <p:nvPr>
            <p:ph type="title"/>
          </p:nvPr>
        </p:nvSpPr>
        <p:spPr/>
        <p:txBody>
          <a:bodyPr/>
          <a:lstStyle/>
          <a:p>
            <a:r>
              <a:rPr lang="nl-NL" b="1"/>
              <a:t>Toetsing</a:t>
            </a:r>
            <a:endParaRPr lang="nl-NL"/>
          </a:p>
        </p:txBody>
      </p:sp>
      <p:sp>
        <p:nvSpPr>
          <p:cNvPr id="3" name="Tijdelijke aanduiding voor inhoud 2">
            <a:extLst>
              <a:ext uri="{FF2B5EF4-FFF2-40B4-BE49-F238E27FC236}">
                <a16:creationId xmlns:a16="http://schemas.microsoft.com/office/drawing/2014/main" id="{ECE9EF41-CA90-F962-9393-2183A92997E1}"/>
              </a:ext>
            </a:extLst>
          </p:cNvPr>
          <p:cNvSpPr>
            <a:spLocks noGrp="1"/>
          </p:cNvSpPr>
          <p:nvPr>
            <p:ph idx="1"/>
          </p:nvPr>
        </p:nvSpPr>
        <p:spPr/>
        <p:txBody>
          <a:bodyPr vert="horz" lIns="91440" tIns="45720" rIns="91440" bIns="45720" rtlCol="0" anchor="t">
            <a:normAutofit/>
          </a:bodyPr>
          <a:lstStyle/>
          <a:p>
            <a:pPr marL="457200" indent="-457200"/>
            <a:r>
              <a:rPr lang="nl-NL"/>
              <a:t>Toetsing van domein A: vaardigheden. (moet in het SE)</a:t>
            </a:r>
          </a:p>
          <a:p>
            <a:r>
              <a:rPr lang="nl-NL"/>
              <a:t>Sub domeinen </a:t>
            </a:r>
            <a:r>
              <a:rPr lang="nl-NL">
                <a:ea typeface="+mn-lt"/>
                <a:cs typeface="+mn-lt"/>
              </a:rPr>
              <a:t>A1. Informatievaardigheden gebruiken, A2. Communiceren, A5. Onderzoeken, A9. Waarderen en oordelen, Worden beoordeeld aan de hand van de presentatie en ook de bijdrage van leerlingen in het vragen stellen achteraf aan andere presentaties (individueel). </a:t>
            </a:r>
          </a:p>
          <a:p>
            <a:r>
              <a:rPr lang="nl-NL"/>
              <a:t>Sub domeinen </a:t>
            </a:r>
            <a:r>
              <a:rPr lang="nl-NL">
                <a:ea typeface="+mn-lt"/>
                <a:cs typeface="+mn-lt"/>
              </a:rPr>
              <a:t>A10: Toepassen van chemische concepten, A12: Redeneren in termen van structuur-eigenschappen. Worden beoordeeld aan de hand van de bijdrage tijdens de fasen </a:t>
            </a:r>
            <a:r>
              <a:rPr lang="nl-NL" err="1">
                <a:ea typeface="+mn-lt"/>
                <a:cs typeface="+mn-lt"/>
              </a:rPr>
              <a:t>explain</a:t>
            </a:r>
            <a:r>
              <a:rPr lang="nl-NL">
                <a:ea typeface="+mn-lt"/>
                <a:cs typeface="+mn-lt"/>
              </a:rPr>
              <a:t> en </a:t>
            </a:r>
            <a:r>
              <a:rPr lang="nl-NL" err="1">
                <a:ea typeface="+mn-lt"/>
                <a:cs typeface="+mn-lt"/>
              </a:rPr>
              <a:t>eleborate</a:t>
            </a:r>
            <a:r>
              <a:rPr lang="nl-NL">
                <a:ea typeface="+mn-lt"/>
                <a:cs typeface="+mn-lt"/>
              </a:rPr>
              <a:t>. </a:t>
            </a:r>
            <a:endParaRPr lang="nl-NL"/>
          </a:p>
        </p:txBody>
      </p:sp>
    </p:spTree>
    <p:extLst>
      <p:ext uri="{BB962C8B-B14F-4D97-AF65-F5344CB8AC3E}">
        <p14:creationId xmlns:p14="http://schemas.microsoft.com/office/powerpoint/2010/main" val="349814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785F5A2-19AB-2503-08EF-269E13AA071A}"/>
              </a:ext>
            </a:extLst>
          </p:cNvPr>
          <p:cNvSpPr>
            <a:spLocks noGrp="1"/>
          </p:cNvSpPr>
          <p:nvPr>
            <p:ph idx="1"/>
          </p:nvPr>
        </p:nvSpPr>
        <p:spPr>
          <a:xfrm>
            <a:off x="838200" y="2070040"/>
            <a:ext cx="10515600" cy="2712320"/>
          </a:xfrm>
        </p:spPr>
        <p:txBody>
          <a:bodyPr vert="horz" lIns="91440" tIns="45720" rIns="91440" bIns="45720" rtlCol="0" anchor="t">
            <a:normAutofit lnSpcReduction="10000"/>
          </a:bodyPr>
          <a:lstStyle/>
          <a:p>
            <a:pPr marL="0" indent="0" algn="ctr">
              <a:buNone/>
            </a:pPr>
            <a:r>
              <a:rPr lang="nl-NL" sz="4800" b="1"/>
              <a:t>Dus, ben voor het stofgroepenverbod, of tegen, zolang je maar goed onderzoek hebt gedaan! (of je leerlingen hebt laten doen)</a:t>
            </a:r>
            <a:endParaRPr lang="nl-NL" sz="4800"/>
          </a:p>
        </p:txBody>
      </p:sp>
    </p:spTree>
    <p:extLst>
      <p:ext uri="{BB962C8B-B14F-4D97-AF65-F5344CB8AC3E}">
        <p14:creationId xmlns:p14="http://schemas.microsoft.com/office/powerpoint/2010/main" val="1925228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ACD2E-DAAD-0ACC-7797-F0EBAB878AF1}"/>
              </a:ext>
            </a:extLst>
          </p:cNvPr>
          <p:cNvSpPr>
            <a:spLocks noGrp="1"/>
          </p:cNvSpPr>
          <p:nvPr>
            <p:ph type="title"/>
          </p:nvPr>
        </p:nvSpPr>
        <p:spPr/>
        <p:txBody>
          <a:bodyPr/>
          <a:lstStyle/>
          <a:p>
            <a:r>
              <a:rPr lang="en-US" b="1"/>
              <a:t>Designer drugs </a:t>
            </a:r>
            <a:endParaRPr lang="nl-NL" b="1"/>
          </a:p>
        </p:txBody>
      </p:sp>
      <p:pic>
        <p:nvPicPr>
          <p:cNvPr id="2050" name="Picture 2">
            <a:extLst>
              <a:ext uri="{FF2B5EF4-FFF2-40B4-BE49-F238E27FC236}">
                <a16:creationId xmlns:a16="http://schemas.microsoft.com/office/drawing/2014/main" id="{4747FBF6-6344-9B88-0DEC-A70FC26F9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14525"/>
            <a:ext cx="253365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3ECB58A-F7EC-7F93-8425-D3A444346C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25" y="2024062"/>
            <a:ext cx="2655126" cy="14573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30B11136-5F45-4A91-D2C3-7F39C67D05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1929591"/>
            <a:ext cx="2971800" cy="14994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5DDDDBF-3C91-EB86-5A71-508610369A20}"/>
              </a:ext>
            </a:extLst>
          </p:cNvPr>
          <p:cNvSpPr txBox="1"/>
          <p:nvPr/>
        </p:nvSpPr>
        <p:spPr>
          <a:xfrm>
            <a:off x="5243003" y="3583928"/>
            <a:ext cx="1267843" cy="461665"/>
          </a:xfrm>
          <a:prstGeom prst="rect">
            <a:avLst/>
          </a:prstGeom>
          <a:noFill/>
        </p:spPr>
        <p:txBody>
          <a:bodyPr wrap="square" rtlCol="0">
            <a:spAutoFit/>
          </a:bodyPr>
          <a:lstStyle/>
          <a:p>
            <a:r>
              <a:rPr lang="en-US" sz="2400" b="1"/>
              <a:t>3-MMC</a:t>
            </a:r>
            <a:endParaRPr lang="nl-NL" sz="2400" b="1"/>
          </a:p>
        </p:txBody>
      </p:sp>
      <p:sp>
        <p:nvSpPr>
          <p:cNvPr id="5" name="TextBox 4">
            <a:extLst>
              <a:ext uri="{FF2B5EF4-FFF2-40B4-BE49-F238E27FC236}">
                <a16:creationId xmlns:a16="http://schemas.microsoft.com/office/drawing/2014/main" id="{5EABD147-DB28-CD6E-D1AB-5A8C6A47F297}"/>
              </a:ext>
            </a:extLst>
          </p:cNvPr>
          <p:cNvSpPr txBox="1"/>
          <p:nvPr/>
        </p:nvSpPr>
        <p:spPr>
          <a:xfrm>
            <a:off x="1370158" y="3590925"/>
            <a:ext cx="1267843" cy="461665"/>
          </a:xfrm>
          <a:prstGeom prst="rect">
            <a:avLst/>
          </a:prstGeom>
          <a:noFill/>
        </p:spPr>
        <p:txBody>
          <a:bodyPr wrap="square" rtlCol="0">
            <a:spAutoFit/>
          </a:bodyPr>
          <a:lstStyle/>
          <a:p>
            <a:r>
              <a:rPr lang="en-US" sz="2400" b="1"/>
              <a:t>2-MMC</a:t>
            </a:r>
            <a:endParaRPr lang="nl-NL" sz="2400" b="1"/>
          </a:p>
        </p:txBody>
      </p:sp>
      <p:sp>
        <p:nvSpPr>
          <p:cNvPr id="6" name="TextBox 5">
            <a:extLst>
              <a:ext uri="{FF2B5EF4-FFF2-40B4-BE49-F238E27FC236}">
                <a16:creationId xmlns:a16="http://schemas.microsoft.com/office/drawing/2014/main" id="{F00D0AE7-D9B7-12E5-749A-0AC47A20F924}"/>
              </a:ext>
            </a:extLst>
          </p:cNvPr>
          <p:cNvSpPr txBox="1"/>
          <p:nvPr/>
        </p:nvSpPr>
        <p:spPr>
          <a:xfrm>
            <a:off x="8979160" y="3583927"/>
            <a:ext cx="1267843" cy="461665"/>
          </a:xfrm>
          <a:prstGeom prst="rect">
            <a:avLst/>
          </a:prstGeom>
          <a:noFill/>
        </p:spPr>
        <p:txBody>
          <a:bodyPr wrap="square" rtlCol="0">
            <a:spAutoFit/>
          </a:bodyPr>
          <a:lstStyle/>
          <a:p>
            <a:r>
              <a:rPr lang="en-US" sz="2400" b="1"/>
              <a:t>3-CMC</a:t>
            </a:r>
            <a:endParaRPr lang="nl-NL" sz="2400" b="1"/>
          </a:p>
        </p:txBody>
      </p:sp>
      <p:pic>
        <p:nvPicPr>
          <p:cNvPr id="7" name="Picture 6">
            <a:extLst>
              <a:ext uri="{FF2B5EF4-FFF2-40B4-BE49-F238E27FC236}">
                <a16:creationId xmlns:a16="http://schemas.microsoft.com/office/drawing/2014/main" id="{9CDC1E15-24A1-FBFD-334B-89DDCF6CA1F8}"/>
              </a:ext>
            </a:extLst>
          </p:cNvPr>
          <p:cNvPicPr>
            <a:picLocks noChangeAspect="1"/>
          </p:cNvPicPr>
          <p:nvPr/>
        </p:nvPicPr>
        <p:blipFill>
          <a:blip r:embed="rId5"/>
          <a:stretch>
            <a:fillRect/>
          </a:stretch>
        </p:blipFill>
        <p:spPr>
          <a:xfrm rot="399571">
            <a:off x="4126705" y="4344437"/>
            <a:ext cx="3500438" cy="1976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4190D3B6-C3B6-E7D8-7F6D-926C0ED8DE5F}"/>
              </a:ext>
            </a:extLst>
          </p:cNvPr>
          <p:cNvPicPr>
            <a:picLocks noChangeAspect="1"/>
          </p:cNvPicPr>
          <p:nvPr/>
        </p:nvPicPr>
        <p:blipFill>
          <a:blip r:embed="rId6"/>
          <a:stretch>
            <a:fillRect/>
          </a:stretch>
        </p:blipFill>
        <p:spPr>
          <a:xfrm rot="441283">
            <a:off x="8059537" y="4279845"/>
            <a:ext cx="3659001" cy="16876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6" name="Picture 8" descr="MDMA - Wikipedia">
            <a:extLst>
              <a:ext uri="{FF2B5EF4-FFF2-40B4-BE49-F238E27FC236}">
                <a16:creationId xmlns:a16="http://schemas.microsoft.com/office/drawing/2014/main" id="{A84618A1-CB0F-99ED-A37A-20FD4A9517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327" y="4632236"/>
            <a:ext cx="2616036" cy="115105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30FBFF0-5471-6FDB-E157-623998EB4822}"/>
              </a:ext>
            </a:extLst>
          </p:cNvPr>
          <p:cNvSpPr txBox="1"/>
          <p:nvPr/>
        </p:nvSpPr>
        <p:spPr>
          <a:xfrm>
            <a:off x="597327" y="5728990"/>
            <a:ext cx="1267843" cy="461665"/>
          </a:xfrm>
          <a:prstGeom prst="rect">
            <a:avLst/>
          </a:prstGeom>
          <a:noFill/>
        </p:spPr>
        <p:txBody>
          <a:bodyPr wrap="square" rtlCol="0">
            <a:spAutoFit/>
          </a:bodyPr>
          <a:lstStyle/>
          <a:p>
            <a:r>
              <a:rPr lang="en-US" sz="2400" b="1"/>
              <a:t>MDMA</a:t>
            </a:r>
            <a:endParaRPr lang="nl-NL" sz="2400" b="1"/>
          </a:p>
        </p:txBody>
      </p:sp>
    </p:spTree>
    <p:extLst>
      <p:ext uri="{BB962C8B-B14F-4D97-AF65-F5344CB8AC3E}">
        <p14:creationId xmlns:p14="http://schemas.microsoft.com/office/powerpoint/2010/main" val="158083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31EF8-A100-F250-C9BD-CA7AA8C3C584}"/>
              </a:ext>
            </a:extLst>
          </p:cNvPr>
          <p:cNvSpPr>
            <a:spLocks noGrp="1"/>
          </p:cNvSpPr>
          <p:nvPr>
            <p:ph type="title"/>
          </p:nvPr>
        </p:nvSpPr>
        <p:spPr/>
        <p:txBody>
          <a:bodyPr/>
          <a:lstStyle/>
          <a:p>
            <a:r>
              <a:rPr lang="en-US" b="1" err="1"/>
              <a:t>Stofgroepenverbod</a:t>
            </a:r>
            <a:r>
              <a:rPr lang="en-US" b="1"/>
              <a:t> </a:t>
            </a:r>
            <a:endParaRPr lang="nl-NL" b="1"/>
          </a:p>
        </p:txBody>
      </p:sp>
      <p:pic>
        <p:nvPicPr>
          <p:cNvPr id="5" name="Picture 4">
            <a:extLst>
              <a:ext uri="{FF2B5EF4-FFF2-40B4-BE49-F238E27FC236}">
                <a16:creationId xmlns:a16="http://schemas.microsoft.com/office/drawing/2014/main" id="{33DF4B43-5EF8-264F-0761-0FA11C718471}"/>
              </a:ext>
            </a:extLst>
          </p:cNvPr>
          <p:cNvPicPr>
            <a:picLocks noChangeAspect="1"/>
          </p:cNvPicPr>
          <p:nvPr/>
        </p:nvPicPr>
        <p:blipFill rotWithShape="1">
          <a:blip r:embed="rId2"/>
          <a:srcRect l="21095" t="21528" r="33124" b="19306"/>
          <a:stretch/>
        </p:blipFill>
        <p:spPr>
          <a:xfrm>
            <a:off x="714375" y="1400174"/>
            <a:ext cx="6498822" cy="4724401"/>
          </a:xfrm>
          <a:prstGeom prst="rect">
            <a:avLst/>
          </a:prstGeom>
        </p:spPr>
      </p:pic>
      <p:pic>
        <p:nvPicPr>
          <p:cNvPr id="1028" name="Picture 4">
            <a:extLst>
              <a:ext uri="{FF2B5EF4-FFF2-40B4-BE49-F238E27FC236}">
                <a16:creationId xmlns:a16="http://schemas.microsoft.com/office/drawing/2014/main" id="{DFD2998E-7670-7DF7-D00C-993CB7178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5388" y="1927942"/>
            <a:ext cx="1704864" cy="8069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Object 10">
            <a:extLst>
              <a:ext uri="{FF2B5EF4-FFF2-40B4-BE49-F238E27FC236}">
                <a16:creationId xmlns:a16="http://schemas.microsoft.com/office/drawing/2014/main" id="{1D158BA2-4BA7-EA72-C985-3197CB3C75C2}"/>
              </a:ext>
            </a:extLst>
          </p:cNvPr>
          <p:cNvGraphicFramePr>
            <a:graphicFrameLocks noChangeAspect="1"/>
          </p:cNvGraphicFramePr>
          <p:nvPr>
            <p:extLst>
              <p:ext uri="{D42A27DB-BD31-4B8C-83A1-F6EECF244321}">
                <p14:modId xmlns:p14="http://schemas.microsoft.com/office/powerpoint/2010/main" val="2090276523"/>
              </p:ext>
            </p:extLst>
          </p:nvPr>
        </p:nvGraphicFramePr>
        <p:xfrm>
          <a:off x="8442046" y="4419867"/>
          <a:ext cx="3017043" cy="1499392"/>
        </p:xfrm>
        <a:graphic>
          <a:graphicData uri="http://schemas.openxmlformats.org/presentationml/2006/ole">
            <mc:AlternateContent xmlns:mc="http://schemas.openxmlformats.org/markup-compatibility/2006">
              <mc:Choice xmlns:v="urn:schemas-microsoft-com:vml" Requires="v">
                <p:oleObj name="CS ChemDraw Drawing" r:id="rId4" imgW="2552665" imgH="1296798" progId="ChemDraw.Document.6.0">
                  <p:embed/>
                </p:oleObj>
              </mc:Choice>
              <mc:Fallback>
                <p:oleObj name="CS ChemDraw Drawing" r:id="rId4" imgW="2552665" imgH="1296798" progId="ChemDraw.Document.6.0">
                  <p:embed/>
                  <p:pic>
                    <p:nvPicPr>
                      <p:cNvPr id="11" name="Object 10">
                        <a:extLst>
                          <a:ext uri="{FF2B5EF4-FFF2-40B4-BE49-F238E27FC236}">
                            <a16:creationId xmlns:a16="http://schemas.microsoft.com/office/drawing/2014/main" id="{1D158BA2-4BA7-EA72-C985-3197CB3C75C2}"/>
                          </a:ext>
                        </a:extLst>
                      </p:cNvPr>
                      <p:cNvPicPr/>
                      <p:nvPr/>
                    </p:nvPicPr>
                    <p:blipFill>
                      <a:blip r:embed="rId5"/>
                      <a:stretch>
                        <a:fillRect/>
                      </a:stretch>
                    </p:blipFill>
                    <p:spPr>
                      <a:xfrm>
                        <a:off x="8442046" y="4419867"/>
                        <a:ext cx="3017043" cy="1499392"/>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4C9F6D93-550E-E89C-E96D-D20DEEA6D96B}"/>
              </a:ext>
            </a:extLst>
          </p:cNvPr>
          <p:cNvSpPr txBox="1"/>
          <p:nvPr/>
        </p:nvSpPr>
        <p:spPr>
          <a:xfrm>
            <a:off x="8095535" y="5652258"/>
            <a:ext cx="1267843" cy="461665"/>
          </a:xfrm>
          <a:prstGeom prst="rect">
            <a:avLst/>
          </a:prstGeom>
          <a:noFill/>
        </p:spPr>
        <p:txBody>
          <a:bodyPr wrap="square" lIns="91440" tIns="45720" rIns="91440" bIns="45720" rtlCol="0" anchor="t">
            <a:spAutoFit/>
          </a:bodyPr>
          <a:lstStyle/>
          <a:p>
            <a:r>
              <a:rPr lang="en-US" sz="2400" b="1"/>
              <a:t>3-CMC</a:t>
            </a:r>
            <a:endParaRPr lang="nl-NL" sz="2400" b="1"/>
          </a:p>
        </p:txBody>
      </p:sp>
      <p:sp>
        <p:nvSpPr>
          <p:cNvPr id="14" name="TextBox 13">
            <a:extLst>
              <a:ext uri="{FF2B5EF4-FFF2-40B4-BE49-F238E27FC236}">
                <a16:creationId xmlns:a16="http://schemas.microsoft.com/office/drawing/2014/main" id="{DEB8EF74-A4FF-491E-B5D0-304F015BFBCD}"/>
              </a:ext>
            </a:extLst>
          </p:cNvPr>
          <p:cNvSpPr txBox="1"/>
          <p:nvPr/>
        </p:nvSpPr>
        <p:spPr>
          <a:xfrm>
            <a:off x="8649576" y="2756842"/>
            <a:ext cx="2552699" cy="461665"/>
          </a:xfrm>
          <a:prstGeom prst="rect">
            <a:avLst/>
          </a:prstGeom>
          <a:noFill/>
        </p:spPr>
        <p:txBody>
          <a:bodyPr wrap="square" rtlCol="0">
            <a:spAutoFit/>
          </a:bodyPr>
          <a:lstStyle/>
          <a:p>
            <a:r>
              <a:rPr lang="en-US" sz="2400" b="1" err="1"/>
              <a:t>fenethylamines</a:t>
            </a:r>
            <a:endParaRPr lang="nl-NL" sz="2400" b="1"/>
          </a:p>
        </p:txBody>
      </p:sp>
      <p:pic>
        <p:nvPicPr>
          <p:cNvPr id="7" name="Picture 6" descr="Afbeelding met zwart, duisternis&#10;&#10;Automatisch gegenereerde beschrijving">
            <a:extLst>
              <a:ext uri="{FF2B5EF4-FFF2-40B4-BE49-F238E27FC236}">
                <a16:creationId xmlns:a16="http://schemas.microsoft.com/office/drawing/2014/main" id="{49111BE1-B905-38AF-FE09-2540BA87B8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9631" y="4417998"/>
            <a:ext cx="2971800" cy="149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1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457E8-9722-058E-BBC6-85A4A459987E}"/>
              </a:ext>
            </a:extLst>
          </p:cNvPr>
          <p:cNvSpPr>
            <a:spLocks noGrp="1"/>
          </p:cNvSpPr>
          <p:nvPr>
            <p:ph type="title"/>
          </p:nvPr>
        </p:nvSpPr>
        <p:spPr/>
        <p:txBody>
          <a:bodyPr/>
          <a:lstStyle/>
          <a:p>
            <a:r>
              <a:rPr lang="en-US" b="1" err="1"/>
              <a:t>Waarom</a:t>
            </a:r>
            <a:r>
              <a:rPr lang="en-US" b="1"/>
              <a:t> </a:t>
            </a:r>
            <a:r>
              <a:rPr lang="en-US" b="1" err="1"/>
              <a:t>deze</a:t>
            </a:r>
            <a:r>
              <a:rPr lang="en-US" b="1"/>
              <a:t> Social Scientific Issue </a:t>
            </a:r>
            <a:endParaRPr lang="nl-NL" b="1"/>
          </a:p>
        </p:txBody>
      </p:sp>
      <p:sp>
        <p:nvSpPr>
          <p:cNvPr id="3" name="Content Placeholder 2">
            <a:extLst>
              <a:ext uri="{FF2B5EF4-FFF2-40B4-BE49-F238E27FC236}">
                <a16:creationId xmlns:a16="http://schemas.microsoft.com/office/drawing/2014/main" id="{85234D27-E3A1-B97C-8B18-5666EF8ED8EB}"/>
              </a:ext>
            </a:extLst>
          </p:cNvPr>
          <p:cNvSpPr>
            <a:spLocks noGrp="1"/>
          </p:cNvSpPr>
          <p:nvPr>
            <p:ph idx="1"/>
          </p:nvPr>
        </p:nvSpPr>
        <p:spPr/>
        <p:txBody>
          <a:bodyPr/>
          <a:lstStyle/>
          <a:p>
            <a:r>
              <a:rPr lang="en-US" err="1"/>
              <a:t>Mooie</a:t>
            </a:r>
            <a:r>
              <a:rPr lang="en-US"/>
              <a:t> </a:t>
            </a:r>
            <a:r>
              <a:rPr lang="en-US" err="1"/>
              <a:t>balans</a:t>
            </a:r>
            <a:r>
              <a:rPr lang="en-US"/>
              <a:t> </a:t>
            </a:r>
            <a:r>
              <a:rPr lang="en-US" err="1"/>
              <a:t>tussen</a:t>
            </a:r>
            <a:r>
              <a:rPr lang="en-US"/>
              <a:t> </a:t>
            </a:r>
            <a:r>
              <a:rPr lang="en-US" err="1"/>
              <a:t>maatschappelijk</a:t>
            </a:r>
            <a:r>
              <a:rPr lang="en-US"/>
              <a:t> </a:t>
            </a:r>
            <a:r>
              <a:rPr lang="en-US" err="1"/>
              <a:t>probleem</a:t>
            </a:r>
            <a:r>
              <a:rPr lang="en-US"/>
              <a:t> </a:t>
            </a:r>
            <a:r>
              <a:rPr lang="en-US" err="1"/>
              <a:t>en</a:t>
            </a:r>
            <a:r>
              <a:rPr lang="en-US"/>
              <a:t> de </a:t>
            </a:r>
            <a:r>
              <a:rPr lang="en-US" err="1"/>
              <a:t>scheikunde</a:t>
            </a:r>
            <a:r>
              <a:rPr lang="en-US"/>
              <a:t> </a:t>
            </a:r>
          </a:p>
          <a:p>
            <a:r>
              <a:rPr lang="en-US" err="1"/>
              <a:t>Bevat</a:t>
            </a:r>
            <a:r>
              <a:rPr lang="en-US"/>
              <a:t> </a:t>
            </a:r>
            <a:r>
              <a:rPr lang="en-US" err="1"/>
              <a:t>naast</a:t>
            </a:r>
            <a:r>
              <a:rPr lang="en-US"/>
              <a:t> </a:t>
            </a:r>
            <a:r>
              <a:rPr lang="en-US" err="1"/>
              <a:t>maatschappelijke</a:t>
            </a:r>
            <a:r>
              <a:rPr lang="en-US"/>
              <a:t> </a:t>
            </a:r>
            <a:r>
              <a:rPr lang="en-US" err="1"/>
              <a:t>vraagstukken</a:t>
            </a:r>
            <a:r>
              <a:rPr lang="en-US"/>
              <a:t> </a:t>
            </a:r>
            <a:r>
              <a:rPr lang="en-US" err="1"/>
              <a:t>ook</a:t>
            </a:r>
            <a:r>
              <a:rPr lang="en-US"/>
              <a:t> </a:t>
            </a:r>
            <a:r>
              <a:rPr lang="en-US" err="1"/>
              <a:t>ethische</a:t>
            </a:r>
            <a:r>
              <a:rPr lang="en-US"/>
              <a:t> </a:t>
            </a:r>
            <a:r>
              <a:rPr lang="en-US" err="1"/>
              <a:t>vraagstukken</a:t>
            </a:r>
            <a:r>
              <a:rPr lang="en-US"/>
              <a:t> </a:t>
            </a:r>
          </a:p>
          <a:p>
            <a:r>
              <a:rPr lang="en-US"/>
              <a:t>Is </a:t>
            </a:r>
            <a:r>
              <a:rPr lang="en-US" err="1"/>
              <a:t>niet</a:t>
            </a:r>
            <a:r>
              <a:rPr lang="en-US"/>
              <a:t> </a:t>
            </a:r>
            <a:r>
              <a:rPr lang="en-US" err="1"/>
              <a:t>extreem</a:t>
            </a:r>
            <a:r>
              <a:rPr lang="en-US"/>
              <a:t> </a:t>
            </a:r>
            <a:r>
              <a:rPr lang="en-US" err="1"/>
              <a:t>overbelicht</a:t>
            </a:r>
            <a:r>
              <a:rPr lang="en-US"/>
              <a:t>; </a:t>
            </a:r>
            <a:r>
              <a:rPr lang="en-US" err="1"/>
              <a:t>geen</a:t>
            </a:r>
            <a:r>
              <a:rPr lang="en-US"/>
              <a:t> </a:t>
            </a:r>
            <a:r>
              <a:rPr lang="en-US" err="1"/>
              <a:t>onderwerp</a:t>
            </a:r>
            <a:r>
              <a:rPr lang="en-US"/>
              <a:t> </a:t>
            </a:r>
            <a:r>
              <a:rPr lang="en-US" err="1"/>
              <a:t>dat</a:t>
            </a:r>
            <a:r>
              <a:rPr lang="en-US"/>
              <a:t> </a:t>
            </a:r>
            <a:r>
              <a:rPr lang="en-US" err="1"/>
              <a:t>elke</a:t>
            </a:r>
            <a:r>
              <a:rPr lang="en-US"/>
              <a:t> </a:t>
            </a:r>
            <a:r>
              <a:rPr lang="en-US" err="1"/>
              <a:t>avond</a:t>
            </a:r>
            <a:r>
              <a:rPr lang="en-US"/>
              <a:t> </a:t>
            </a:r>
            <a:r>
              <a:rPr lang="en-US" err="1"/>
              <a:t>voorbij</a:t>
            </a:r>
            <a:r>
              <a:rPr lang="en-US"/>
              <a:t> </a:t>
            </a:r>
            <a:r>
              <a:rPr lang="en-US" err="1"/>
              <a:t>komt</a:t>
            </a:r>
            <a:r>
              <a:rPr lang="en-US"/>
              <a:t> in </a:t>
            </a:r>
            <a:r>
              <a:rPr lang="en-US" err="1"/>
              <a:t>bijv</a:t>
            </a:r>
            <a:r>
              <a:rPr lang="en-US"/>
              <a:t>. </a:t>
            </a:r>
            <a:r>
              <a:rPr lang="en-US" err="1"/>
              <a:t>Talkshows</a:t>
            </a:r>
            <a:r>
              <a:rPr lang="en-US"/>
              <a:t>  </a:t>
            </a:r>
            <a:endParaRPr lang="nl-NL"/>
          </a:p>
        </p:txBody>
      </p:sp>
    </p:spTree>
    <p:extLst>
      <p:ext uri="{BB962C8B-B14F-4D97-AF65-F5344CB8AC3E}">
        <p14:creationId xmlns:p14="http://schemas.microsoft.com/office/powerpoint/2010/main" val="2076683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F3F59-2009-9B86-BFEE-C383B6E0DBC1}"/>
              </a:ext>
            </a:extLst>
          </p:cNvPr>
          <p:cNvSpPr>
            <a:spLocks noGrp="1"/>
          </p:cNvSpPr>
          <p:nvPr>
            <p:ph type="title"/>
          </p:nvPr>
        </p:nvSpPr>
        <p:spPr/>
        <p:txBody>
          <a:bodyPr/>
          <a:lstStyle/>
          <a:p>
            <a:r>
              <a:rPr lang="en-US" b="1"/>
              <a:t>5E Learning Cycle </a:t>
            </a:r>
            <a:endParaRPr lang="nl-NL" b="1"/>
          </a:p>
        </p:txBody>
      </p:sp>
      <p:pic>
        <p:nvPicPr>
          <p:cNvPr id="3074" name="Picture 2" descr="5E Instructional Model Explained: A Framework for Inquiry-Based Learning |  Houghton Mifflin Harcourt">
            <a:extLst>
              <a:ext uri="{FF2B5EF4-FFF2-40B4-BE49-F238E27FC236}">
                <a16:creationId xmlns:a16="http://schemas.microsoft.com/office/drawing/2014/main" id="{AE036632-10BD-A0BE-FD58-EB227A71C4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95209" y="1509779"/>
            <a:ext cx="8066314" cy="453730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C3C951D8-9AB4-723A-C9E9-7C4DABE063DC}"/>
              </a:ext>
            </a:extLst>
          </p:cNvPr>
          <p:cNvSpPr txBox="1"/>
          <p:nvPr/>
        </p:nvSpPr>
        <p:spPr>
          <a:xfrm>
            <a:off x="944288" y="1683297"/>
            <a:ext cx="4803556"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800"/>
              <a:t>Lessenserie van 4 lessen</a:t>
            </a:r>
          </a:p>
          <a:p>
            <a:endParaRPr lang="nl-NL" sz="2800"/>
          </a:p>
          <a:p>
            <a:r>
              <a:rPr lang="nl-NL" sz="2800"/>
              <a:t>Afwisselende onderdelen</a:t>
            </a:r>
          </a:p>
          <a:p>
            <a:pPr marL="457200" indent="-457200">
              <a:buFont typeface="Arial"/>
              <a:buChar char="•"/>
            </a:pPr>
            <a:r>
              <a:rPr lang="nl-NL" sz="2800"/>
              <a:t>Klassikale uitleg </a:t>
            </a:r>
          </a:p>
          <a:p>
            <a:pPr marL="457200" indent="-457200">
              <a:buFont typeface="Arial"/>
              <a:buChar char="•"/>
            </a:pPr>
            <a:r>
              <a:rPr lang="nl-NL" sz="2800"/>
              <a:t>Groepsopdrachten </a:t>
            </a:r>
          </a:p>
          <a:p>
            <a:pPr marL="457200" indent="-457200">
              <a:buFont typeface="Arial"/>
              <a:buChar char="•"/>
            </a:pPr>
            <a:r>
              <a:rPr lang="nl-NL" sz="2800"/>
              <a:t>Klassikale discussie </a:t>
            </a:r>
          </a:p>
          <a:p>
            <a:endParaRPr lang="nl-NL" sz="2800"/>
          </a:p>
          <a:p>
            <a:r>
              <a:rPr lang="nl-NL" sz="2800"/>
              <a:t>Verschillende onderdelen uit het A domein komen aan bod</a:t>
            </a:r>
          </a:p>
          <a:p>
            <a:endParaRPr lang="nl-NL" sz="2800"/>
          </a:p>
        </p:txBody>
      </p:sp>
    </p:spTree>
    <p:extLst>
      <p:ext uri="{BB962C8B-B14F-4D97-AF65-F5344CB8AC3E}">
        <p14:creationId xmlns:p14="http://schemas.microsoft.com/office/powerpoint/2010/main" val="2134295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3A1949-E126-2070-9C0B-9ACF3B30E9AB}"/>
              </a:ext>
            </a:extLst>
          </p:cNvPr>
          <p:cNvSpPr>
            <a:spLocks noGrp="1"/>
          </p:cNvSpPr>
          <p:nvPr>
            <p:ph type="title"/>
          </p:nvPr>
        </p:nvSpPr>
        <p:spPr/>
        <p:txBody>
          <a:bodyPr/>
          <a:lstStyle/>
          <a:p>
            <a:r>
              <a:rPr lang="nl-NL" b="1" err="1"/>
              <a:t>Engage</a:t>
            </a:r>
            <a:r>
              <a:rPr lang="nl-NL" b="1"/>
              <a:t> (les 1)</a:t>
            </a:r>
          </a:p>
        </p:txBody>
      </p:sp>
      <p:sp>
        <p:nvSpPr>
          <p:cNvPr id="3" name="Tijdelijke aanduiding voor inhoud 2">
            <a:extLst>
              <a:ext uri="{FF2B5EF4-FFF2-40B4-BE49-F238E27FC236}">
                <a16:creationId xmlns:a16="http://schemas.microsoft.com/office/drawing/2014/main" id="{13B120EE-4B31-06DF-B4EC-2917EA1522B9}"/>
              </a:ext>
            </a:extLst>
          </p:cNvPr>
          <p:cNvSpPr>
            <a:spLocks noGrp="1"/>
          </p:cNvSpPr>
          <p:nvPr>
            <p:ph idx="1"/>
          </p:nvPr>
        </p:nvSpPr>
        <p:spPr/>
        <p:txBody>
          <a:bodyPr vert="horz" lIns="91440" tIns="45720" rIns="91440" bIns="45720" rtlCol="0" anchor="t">
            <a:normAutofit/>
          </a:bodyPr>
          <a:lstStyle/>
          <a:p>
            <a:pPr marL="0" indent="0">
              <a:buNone/>
            </a:pPr>
            <a:r>
              <a:rPr lang="nl-NL"/>
              <a:t>Klassikale uitleg: presentatie door docent </a:t>
            </a:r>
          </a:p>
          <a:p>
            <a:pPr marL="457200" indent="-457200">
              <a:buFont typeface="Calibri" panose="020B0604020202020204" pitchFamily="34" charset="0"/>
              <a:buChar char="-"/>
            </a:pPr>
            <a:r>
              <a:rPr lang="nl-NL"/>
              <a:t>Begrippen introduceren </a:t>
            </a:r>
          </a:p>
          <a:p>
            <a:pPr marL="457200" indent="-457200">
              <a:buFont typeface="Calibri" panose="020B0604020202020204" pitchFamily="34" charset="0"/>
              <a:buChar char="-"/>
            </a:pPr>
            <a:r>
              <a:rPr lang="nl-NL"/>
              <a:t>Probleem introduceren </a:t>
            </a:r>
          </a:p>
          <a:p>
            <a:pPr marL="457200" indent="-457200">
              <a:buFont typeface="Calibri" panose="020B0604020202020204" pitchFamily="34" charset="0"/>
              <a:buChar char="-"/>
            </a:pPr>
            <a:r>
              <a:rPr lang="nl-NL"/>
              <a:t>Leerlingen enthousiasmeren </a:t>
            </a:r>
          </a:p>
        </p:txBody>
      </p:sp>
      <p:pic>
        <p:nvPicPr>
          <p:cNvPr id="5" name="Afbeelding 4" descr="Afbeelding met tekst, Menselijk gezicht, person, kleding&#10;&#10;Automatisch gegenereerde beschrijving">
            <a:extLst>
              <a:ext uri="{FF2B5EF4-FFF2-40B4-BE49-F238E27FC236}">
                <a16:creationId xmlns:a16="http://schemas.microsoft.com/office/drawing/2014/main" id="{E442D037-ACD7-9DBA-3A20-66B599B66A8F}"/>
              </a:ext>
            </a:extLst>
          </p:cNvPr>
          <p:cNvPicPr>
            <a:picLocks noChangeAspect="1"/>
          </p:cNvPicPr>
          <p:nvPr/>
        </p:nvPicPr>
        <p:blipFill>
          <a:blip r:embed="rId2"/>
          <a:stretch>
            <a:fillRect/>
          </a:stretch>
        </p:blipFill>
        <p:spPr>
          <a:xfrm>
            <a:off x="6933021" y="2914316"/>
            <a:ext cx="4421959" cy="3261895"/>
          </a:xfrm>
          <a:prstGeom prst="rect">
            <a:avLst/>
          </a:prstGeom>
        </p:spPr>
      </p:pic>
      <p:sp>
        <p:nvSpPr>
          <p:cNvPr id="6" name="Tekstvak 5">
            <a:extLst>
              <a:ext uri="{FF2B5EF4-FFF2-40B4-BE49-F238E27FC236}">
                <a16:creationId xmlns:a16="http://schemas.microsoft.com/office/drawing/2014/main" id="{02FFE08D-344B-45C6-CF6A-C77EA5EE5733}"/>
              </a:ext>
            </a:extLst>
          </p:cNvPr>
          <p:cNvSpPr txBox="1"/>
          <p:nvPr/>
        </p:nvSpPr>
        <p:spPr>
          <a:xfrm>
            <a:off x="6934868" y="6245559"/>
            <a:ext cx="19217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t>AD maart 2024</a:t>
            </a:r>
          </a:p>
        </p:txBody>
      </p:sp>
    </p:spTree>
    <p:extLst>
      <p:ext uri="{BB962C8B-B14F-4D97-AF65-F5344CB8AC3E}">
        <p14:creationId xmlns:p14="http://schemas.microsoft.com/office/powerpoint/2010/main" val="2462388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685B2-DC55-7E27-6190-4096B94E8442}"/>
              </a:ext>
            </a:extLst>
          </p:cNvPr>
          <p:cNvSpPr>
            <a:spLocks noGrp="1"/>
          </p:cNvSpPr>
          <p:nvPr>
            <p:ph type="title"/>
          </p:nvPr>
        </p:nvSpPr>
        <p:spPr/>
        <p:txBody>
          <a:bodyPr/>
          <a:lstStyle/>
          <a:p>
            <a:r>
              <a:rPr lang="nl-NL" b="1" err="1"/>
              <a:t>Explore</a:t>
            </a:r>
            <a:r>
              <a:rPr lang="nl-NL" b="1"/>
              <a:t> (les 1 &amp; huiswerk)</a:t>
            </a:r>
          </a:p>
        </p:txBody>
      </p:sp>
      <p:sp>
        <p:nvSpPr>
          <p:cNvPr id="3" name="Tijdelijke aanduiding voor inhoud 2">
            <a:extLst>
              <a:ext uri="{FF2B5EF4-FFF2-40B4-BE49-F238E27FC236}">
                <a16:creationId xmlns:a16="http://schemas.microsoft.com/office/drawing/2014/main" id="{5FBB4C0F-D0A0-7D1A-6EE8-A167DA2B9273}"/>
              </a:ext>
            </a:extLst>
          </p:cNvPr>
          <p:cNvSpPr>
            <a:spLocks noGrp="1"/>
          </p:cNvSpPr>
          <p:nvPr>
            <p:ph idx="1"/>
          </p:nvPr>
        </p:nvSpPr>
        <p:spPr/>
        <p:txBody>
          <a:bodyPr vert="horz" lIns="91440" tIns="45720" rIns="91440" bIns="45720" rtlCol="0" anchor="t">
            <a:normAutofit/>
          </a:bodyPr>
          <a:lstStyle/>
          <a:p>
            <a:pPr marL="0" indent="0">
              <a:buNone/>
            </a:pPr>
            <a:r>
              <a:rPr lang="nl-NL"/>
              <a:t>Groepen van 4 personen</a:t>
            </a:r>
          </a:p>
          <a:p>
            <a:pPr marL="0" indent="0">
              <a:buNone/>
            </a:pPr>
            <a:r>
              <a:rPr lang="nl-NL"/>
              <a:t>Selectie opgaven</a:t>
            </a:r>
          </a:p>
          <a:p>
            <a:pPr marL="457200" indent="-457200"/>
            <a:r>
              <a:rPr lang="nl-NL"/>
              <a:t>Gericht: artikel lezen + vragen</a:t>
            </a:r>
          </a:p>
          <a:p>
            <a:pPr marL="457200" indent="-457200"/>
            <a:r>
              <a:rPr lang="nl-NL"/>
              <a:t>Onderzoekend: bronnen zoeken</a:t>
            </a:r>
          </a:p>
          <a:p>
            <a:pPr marL="0" indent="0">
              <a:buNone/>
            </a:pPr>
            <a:endParaRPr lang="nl-NL"/>
          </a:p>
        </p:txBody>
      </p:sp>
      <p:pic>
        <p:nvPicPr>
          <p:cNvPr id="4" name="Afbeelding 3" descr="Afbeelding met tekst, schermopname, Lettertype, software&#10;&#10;Automatisch gegenereerde beschrijving">
            <a:extLst>
              <a:ext uri="{FF2B5EF4-FFF2-40B4-BE49-F238E27FC236}">
                <a16:creationId xmlns:a16="http://schemas.microsoft.com/office/drawing/2014/main" id="{E24850F2-BAFE-67AB-D32C-68F53B564188}"/>
              </a:ext>
            </a:extLst>
          </p:cNvPr>
          <p:cNvPicPr>
            <a:picLocks noChangeAspect="1"/>
          </p:cNvPicPr>
          <p:nvPr/>
        </p:nvPicPr>
        <p:blipFill>
          <a:blip r:embed="rId2"/>
          <a:stretch>
            <a:fillRect/>
          </a:stretch>
        </p:blipFill>
        <p:spPr>
          <a:xfrm>
            <a:off x="614946" y="4418357"/>
            <a:ext cx="5481054" cy="1938233"/>
          </a:xfrm>
          <a:prstGeom prst="rect">
            <a:avLst/>
          </a:prstGeom>
        </p:spPr>
      </p:pic>
      <p:pic>
        <p:nvPicPr>
          <p:cNvPr id="6" name="Afbeelding 5" descr="Afbeelding met tekst, schermopname, Lettertype&#10;&#10;Automatisch gegenereerde beschrijving">
            <a:extLst>
              <a:ext uri="{FF2B5EF4-FFF2-40B4-BE49-F238E27FC236}">
                <a16:creationId xmlns:a16="http://schemas.microsoft.com/office/drawing/2014/main" id="{B3F955CD-57CD-7CF7-9401-B53CBE515026}"/>
              </a:ext>
            </a:extLst>
          </p:cNvPr>
          <p:cNvPicPr>
            <a:picLocks noChangeAspect="1"/>
          </p:cNvPicPr>
          <p:nvPr/>
        </p:nvPicPr>
        <p:blipFill>
          <a:blip r:embed="rId3"/>
          <a:stretch>
            <a:fillRect/>
          </a:stretch>
        </p:blipFill>
        <p:spPr>
          <a:xfrm>
            <a:off x="6955005" y="1255378"/>
            <a:ext cx="4952833" cy="5095875"/>
          </a:xfrm>
          <a:prstGeom prst="rect">
            <a:avLst/>
          </a:prstGeom>
        </p:spPr>
      </p:pic>
    </p:spTree>
    <p:extLst>
      <p:ext uri="{BB962C8B-B14F-4D97-AF65-F5344CB8AC3E}">
        <p14:creationId xmlns:p14="http://schemas.microsoft.com/office/powerpoint/2010/main" val="1839355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A152CA-DB7E-733B-E80D-11E87EA6D962}"/>
              </a:ext>
            </a:extLst>
          </p:cNvPr>
          <p:cNvSpPr>
            <a:spLocks noGrp="1"/>
          </p:cNvSpPr>
          <p:nvPr>
            <p:ph type="title"/>
          </p:nvPr>
        </p:nvSpPr>
        <p:spPr/>
        <p:txBody>
          <a:bodyPr/>
          <a:lstStyle/>
          <a:p>
            <a:r>
              <a:rPr lang="nl-NL" b="1" err="1"/>
              <a:t>Explain</a:t>
            </a:r>
            <a:r>
              <a:rPr lang="nl-NL" b="1"/>
              <a:t> (Les 2)</a:t>
            </a:r>
          </a:p>
        </p:txBody>
      </p:sp>
      <p:sp>
        <p:nvSpPr>
          <p:cNvPr id="3" name="Tijdelijke aanduiding voor inhoud 2">
            <a:extLst>
              <a:ext uri="{FF2B5EF4-FFF2-40B4-BE49-F238E27FC236}">
                <a16:creationId xmlns:a16="http://schemas.microsoft.com/office/drawing/2014/main" id="{728B49AD-07DB-A1C6-4CD7-7C56028AB4F0}"/>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nl-NL"/>
              <a:t>Klassikale discussie waarbij in ieder geval de volgende onderwerpen aan bod komen:</a:t>
            </a:r>
          </a:p>
          <a:p>
            <a:r>
              <a:rPr lang="nl-NL">
                <a:latin typeface="Aptos"/>
                <a:ea typeface="Calibri"/>
                <a:cs typeface="Calibri"/>
              </a:rPr>
              <a:t>Het verbod wat er al was</a:t>
            </a:r>
          </a:p>
          <a:p>
            <a:r>
              <a:rPr lang="nl-NL">
                <a:latin typeface="Aptos"/>
                <a:ea typeface="Calibri"/>
                <a:cs typeface="Calibri"/>
              </a:rPr>
              <a:t>Alle drie stofgroepen</a:t>
            </a:r>
          </a:p>
          <a:p>
            <a:r>
              <a:rPr lang="nl-NL">
                <a:latin typeface="Aptos"/>
                <a:ea typeface="Calibri"/>
                <a:cs typeface="Calibri"/>
              </a:rPr>
              <a:t>Wat doet het stofgroepen verbod met medicijnen? </a:t>
            </a:r>
          </a:p>
          <a:p>
            <a:r>
              <a:rPr lang="nl-NL">
                <a:latin typeface="Aptos"/>
                <a:ea typeface="Calibri"/>
                <a:cs typeface="Calibri"/>
              </a:rPr>
              <a:t>Waarvoor is het stofgroepenverbod?</a:t>
            </a:r>
          </a:p>
          <a:p>
            <a:r>
              <a:rPr lang="nl-NL">
                <a:latin typeface="Aptos"/>
                <a:ea typeface="Calibri"/>
                <a:cs typeface="Calibri"/>
              </a:rPr>
              <a:t>Hoe gaat het met het stofgroepenverbod in bijvoorbeeld Duitsland?</a:t>
            </a:r>
          </a:p>
          <a:p>
            <a:r>
              <a:rPr lang="nl-NL">
                <a:latin typeface="Aptos"/>
                <a:ea typeface="Calibri"/>
                <a:cs typeface="Calibri"/>
              </a:rPr>
              <a:t>Is een stofgroepenverbod wel te handhaven?</a:t>
            </a:r>
          </a:p>
          <a:p>
            <a:r>
              <a:rPr lang="nl-NL">
                <a:latin typeface="Aptos"/>
                <a:ea typeface="Calibri"/>
                <a:cs typeface="Calibri"/>
              </a:rPr>
              <a:t>Zal de productie van bepaalde stoffen op een illegale manier verder gaan, en wat doet dit?</a:t>
            </a:r>
            <a:endParaRPr lang="nl-NL"/>
          </a:p>
        </p:txBody>
      </p:sp>
    </p:spTree>
    <p:extLst>
      <p:ext uri="{BB962C8B-B14F-4D97-AF65-F5344CB8AC3E}">
        <p14:creationId xmlns:p14="http://schemas.microsoft.com/office/powerpoint/2010/main" val="384038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BCC80D-F93F-556F-4670-23647EBCE76C}"/>
              </a:ext>
            </a:extLst>
          </p:cNvPr>
          <p:cNvSpPr>
            <a:spLocks noGrp="1"/>
          </p:cNvSpPr>
          <p:nvPr>
            <p:ph type="title"/>
          </p:nvPr>
        </p:nvSpPr>
        <p:spPr/>
        <p:txBody>
          <a:bodyPr/>
          <a:lstStyle/>
          <a:p>
            <a:r>
              <a:rPr lang="nl-NL" b="1" err="1"/>
              <a:t>Eleborate</a:t>
            </a:r>
            <a:r>
              <a:rPr lang="nl-NL" b="1"/>
              <a:t> (Les 2 en 3)</a:t>
            </a:r>
            <a:endParaRPr lang="nl-NL"/>
          </a:p>
        </p:txBody>
      </p:sp>
      <p:sp>
        <p:nvSpPr>
          <p:cNvPr id="3" name="Tijdelijke aanduiding voor inhoud 2">
            <a:extLst>
              <a:ext uri="{FF2B5EF4-FFF2-40B4-BE49-F238E27FC236}">
                <a16:creationId xmlns:a16="http://schemas.microsoft.com/office/drawing/2014/main" id="{E4600708-274C-EFEB-61BF-218B2B94CF2A}"/>
              </a:ext>
            </a:extLst>
          </p:cNvPr>
          <p:cNvSpPr>
            <a:spLocks noGrp="1"/>
          </p:cNvSpPr>
          <p:nvPr>
            <p:ph idx="1"/>
          </p:nvPr>
        </p:nvSpPr>
        <p:spPr/>
        <p:txBody>
          <a:bodyPr vert="horz" lIns="91440" tIns="45720" rIns="91440" bIns="45720" rtlCol="0" anchor="t">
            <a:normAutofit/>
          </a:bodyPr>
          <a:lstStyle/>
          <a:p>
            <a:pPr marL="457200" indent="-457200"/>
            <a:r>
              <a:rPr lang="nl-NL"/>
              <a:t>Leerlingen krijgen per groepje een stofgroep toegewezen om te onderzoeken en gaan hierin zelf op zoek voor argumenten voor en tegen het verbieden van deze stofgroep.</a:t>
            </a:r>
          </a:p>
          <a:p>
            <a:pPr marL="457200" indent="-457200"/>
            <a:r>
              <a:rPr lang="nl-NL"/>
              <a:t>Dus 3 onderwerpen: </a:t>
            </a:r>
            <a:r>
              <a:rPr lang="nl-NL" err="1"/>
              <a:t>fenethylamines</a:t>
            </a:r>
            <a:r>
              <a:rPr lang="nl-NL"/>
              <a:t>, synthetische </a:t>
            </a:r>
            <a:r>
              <a:rPr lang="nl-NL" err="1"/>
              <a:t>cannabinoïden</a:t>
            </a:r>
            <a:r>
              <a:rPr lang="nl-NL"/>
              <a:t> en </a:t>
            </a:r>
            <a:r>
              <a:rPr lang="nl-NL" err="1"/>
              <a:t>fentanyl-achtigen</a:t>
            </a:r>
            <a:r>
              <a:rPr lang="nl-NL"/>
              <a:t>.</a:t>
            </a:r>
          </a:p>
          <a:p>
            <a:pPr marL="457200" indent="-457200"/>
            <a:r>
              <a:rPr lang="nl-NL"/>
              <a:t>Het onderwerp kan van veel kanten belicht worden.</a:t>
            </a:r>
          </a:p>
          <a:p>
            <a:pPr marL="457200" indent="-457200"/>
            <a:r>
              <a:rPr lang="nl-NL"/>
              <a:t>Leerlingen kunnen aan het eind kritische vragen stellen aan andere groepen.</a:t>
            </a:r>
          </a:p>
        </p:txBody>
      </p:sp>
    </p:spTree>
    <p:extLst>
      <p:ext uri="{BB962C8B-B14F-4D97-AF65-F5344CB8AC3E}">
        <p14:creationId xmlns:p14="http://schemas.microsoft.com/office/powerpoint/2010/main" val="177073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426</Words>
  <Application>Microsoft Office PowerPoint</Application>
  <PresentationFormat>Widescreen</PresentationFormat>
  <Paragraphs>59</Paragraphs>
  <Slides>12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Aptos</vt:lpstr>
      <vt:lpstr>Aptos Display</vt:lpstr>
      <vt:lpstr>Arial</vt:lpstr>
      <vt:lpstr>Calibri</vt:lpstr>
      <vt:lpstr>Office Theme</vt:lpstr>
      <vt:lpstr>CS ChemDraw Drawing</vt:lpstr>
      <vt:lpstr>Social Scientific Issue opdracht</vt:lpstr>
      <vt:lpstr>Designer drugs </vt:lpstr>
      <vt:lpstr>Stofgroepenverbod </vt:lpstr>
      <vt:lpstr>Waarom deze Social Scientific Issue </vt:lpstr>
      <vt:lpstr>5E Learning Cycle </vt:lpstr>
      <vt:lpstr>Engage (les 1)</vt:lpstr>
      <vt:lpstr>Explore (les 1 &amp; huiswerk)</vt:lpstr>
      <vt:lpstr>Explain (Les 2)</vt:lpstr>
      <vt:lpstr>Eleborate (Les 2 en 3)</vt:lpstr>
      <vt:lpstr>Evaluate (Les 4)</vt:lpstr>
      <vt:lpstr>Toetsing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SSI opdracht</dc:title>
  <dc:creator>Wiermans, Luc</dc:creator>
  <cp:lastModifiedBy>Wiermans, Luc</cp:lastModifiedBy>
  <cp:revision>1</cp:revision>
  <dcterms:created xsi:type="dcterms:W3CDTF">2024-05-16T12:50:50Z</dcterms:created>
  <dcterms:modified xsi:type="dcterms:W3CDTF">2024-05-22T08:03:13Z</dcterms:modified>
</cp:coreProperties>
</file>